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handoutMasterIdLst>
    <p:handoutMasterId r:id="rId13"/>
  </p:handoutMasterIdLst>
  <p:sldIdLst>
    <p:sldId id="256" r:id="rId3"/>
    <p:sldId id="349" r:id="rId4"/>
    <p:sldId id="350" r:id="rId5"/>
    <p:sldId id="346" r:id="rId6"/>
    <p:sldId id="345" r:id="rId7"/>
    <p:sldId id="347" r:id="rId8"/>
    <p:sldId id="348" r:id="rId9"/>
    <p:sldId id="351" r:id="rId10"/>
    <p:sldId id="352" r:id="rId11"/>
  </p:sldIdLst>
  <p:sldSz cx="9144000" cy="6858000" type="screen4x3"/>
  <p:notesSz cx="7315200" cy="96012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ED0C8B"/>
    <a:srgbClr val="CBECDE"/>
    <a:srgbClr val="FF5050"/>
    <a:srgbClr val="660033"/>
    <a:srgbClr val="370321"/>
    <a:srgbClr val="DA5C21"/>
    <a:srgbClr val="DA5C5D"/>
    <a:srgbClr val="FE1A02"/>
    <a:srgbClr val="507AF2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43" autoAdjust="0"/>
    <p:restoredTop sz="84307" autoAdjust="0"/>
  </p:normalViewPr>
  <p:slideViewPr>
    <p:cSldViewPr>
      <p:cViewPr varScale="1">
        <p:scale>
          <a:sx n="75" d="100"/>
          <a:sy n="75" d="100"/>
        </p:scale>
        <p:origin x="-1038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476" y="-78"/>
      </p:cViewPr>
      <p:guideLst>
        <p:guide orient="horz" pos="2586"/>
        <p:guide pos="209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42713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6518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42713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 dirty="0" err="1" smtClean="0"/>
              <a:t>RGBZ-werkgroep</a:t>
            </a:r>
            <a:r>
              <a:rPr lang="nl-NL" dirty="0" smtClean="0"/>
              <a:t> 8 mei 2012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6518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797425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1213" y="4560392"/>
            <a:ext cx="5851239" cy="4319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139956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139956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Expertgroep Informatiemodellen 14 februari 2013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3131840" y="6021288"/>
            <a:ext cx="5785147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r"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23528" y="6021288"/>
            <a:ext cx="2256755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Kloosterboer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Informatiemodel ZTC 2.0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ZTC Diagram 20130130.jpg"/>
          <p:cNvPicPr>
            <a:picLocks noChangeAspect="1"/>
          </p:cNvPicPr>
          <p:nvPr/>
        </p:nvPicPr>
        <p:blipFill>
          <a:blip r:embed="rId2" cstate="print"/>
          <a:srcRect l="925" t="2671" r="925" b="1392"/>
          <a:stretch>
            <a:fillRect/>
          </a:stretch>
        </p:blipFill>
        <p:spPr>
          <a:xfrm>
            <a:off x="1187624" y="404664"/>
            <a:ext cx="7016460" cy="6264696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Wijzigingsvoorstel RGBZ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rcRect l="543" t="3546" r="543" b="1887"/>
          <a:stretch>
            <a:fillRect/>
          </a:stretch>
        </p:blipFill>
        <p:spPr bwMode="auto">
          <a:xfrm>
            <a:off x="107504" y="1268760"/>
            <a:ext cx="8856984" cy="4507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/>
          <p:cNvSpPr txBox="1"/>
          <p:nvPr/>
        </p:nvSpPr>
        <p:spPr>
          <a:xfrm rot="19724022" flipH="1">
            <a:off x="1154782" y="3561662"/>
            <a:ext cx="262358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Rollen in RGBZ en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>
                <a:solidFill>
                  <a:srgbClr val="FF0000"/>
                </a:solidFill>
              </a:rPr>
              <a:t>procesmodellen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6" name="Ovaal 5"/>
          <p:cNvSpPr/>
          <p:nvPr/>
        </p:nvSpPr>
        <p:spPr bwMode="auto">
          <a:xfrm>
            <a:off x="2987823" y="3429000"/>
            <a:ext cx="1224136" cy="64807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Tekstvak 6"/>
          <p:cNvSpPr txBox="1"/>
          <p:nvPr/>
        </p:nvSpPr>
        <p:spPr>
          <a:xfrm rot="1438490" flipH="1">
            <a:off x="3556273" y="1057536"/>
            <a:ext cx="1872208" cy="36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Klantcontacten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Ovaal 7"/>
          <p:cNvSpPr/>
          <p:nvPr/>
        </p:nvSpPr>
        <p:spPr bwMode="auto">
          <a:xfrm>
            <a:off x="2987824" y="1340768"/>
            <a:ext cx="1800200" cy="100811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Ovaal 8"/>
          <p:cNvSpPr/>
          <p:nvPr/>
        </p:nvSpPr>
        <p:spPr bwMode="auto">
          <a:xfrm>
            <a:off x="4067944" y="2780928"/>
            <a:ext cx="2160240" cy="1080120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kstvak 9"/>
          <p:cNvSpPr txBox="1"/>
          <p:nvPr/>
        </p:nvSpPr>
        <p:spPr>
          <a:xfrm flipH="1">
            <a:off x="6084168" y="2636912"/>
            <a:ext cx="262358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>
                <a:solidFill>
                  <a:srgbClr val="FF0000"/>
                </a:solidFill>
              </a:rPr>
              <a:t>Hoofd-</a:t>
            </a:r>
            <a:r>
              <a:rPr lang="nl-NL" dirty="0" smtClean="0">
                <a:solidFill>
                  <a:srgbClr val="FF0000"/>
                </a:solidFill>
              </a:rPr>
              <a:t>, deel- en 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>
                <a:solidFill>
                  <a:srgbClr val="FF0000"/>
                </a:solidFill>
              </a:rPr>
              <a:t>gerelateerde zaken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 flipH="1">
            <a:off x="6804248" y="5373216"/>
            <a:ext cx="1872208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Documenttypen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err="1" smtClean="0">
                <a:solidFill>
                  <a:srgbClr val="FF0000"/>
                </a:solidFill>
              </a:rPr>
              <a:t>o.b.v</a:t>
            </a:r>
            <a:r>
              <a:rPr lang="nl-NL" dirty="0" smtClean="0">
                <a:solidFill>
                  <a:srgbClr val="FF0000"/>
                </a:solidFill>
              </a:rPr>
              <a:t>. NEN2084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2" name="Ovaal 11"/>
          <p:cNvSpPr/>
          <p:nvPr/>
        </p:nvSpPr>
        <p:spPr bwMode="auto">
          <a:xfrm>
            <a:off x="7919864" y="4869160"/>
            <a:ext cx="1224136" cy="64807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Ovaal 12"/>
          <p:cNvSpPr/>
          <p:nvPr/>
        </p:nvSpPr>
        <p:spPr bwMode="auto">
          <a:xfrm>
            <a:off x="4139952" y="3212976"/>
            <a:ext cx="1224136" cy="64807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Tekstvak 13"/>
          <p:cNvSpPr txBox="1"/>
          <p:nvPr/>
        </p:nvSpPr>
        <p:spPr>
          <a:xfrm rot="19724022" flipH="1">
            <a:off x="1931024" y="4447495"/>
            <a:ext cx="291272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u="sng" dirty="0" smtClean="0">
                <a:solidFill>
                  <a:srgbClr val="FF0000"/>
                </a:solidFill>
              </a:rPr>
              <a:t>Unieke aanduiding Zaak</a:t>
            </a:r>
            <a:endParaRPr lang="nl-NL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 animBg="1"/>
      <p:bldP spid="10" grpId="0"/>
      <p:bldP spid="11" grpId="0"/>
      <p:bldP spid="12" grpId="0" animBg="1"/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Is de combinatie van werkgroep en </a:t>
            </a:r>
            <a:r>
              <a:rPr lang="nl-NL" dirty="0" err="1" smtClean="0"/>
              <a:t>on-line-discussie</a:t>
            </a:r>
            <a:r>
              <a:rPr lang="nl-NL" dirty="0" smtClean="0"/>
              <a:t> de meest effectieve methode?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Zijn er alternatieve werkwijzen?</a:t>
            </a:r>
            <a:br>
              <a:rPr lang="nl-NL" dirty="0" smtClean="0"/>
            </a:br>
            <a:r>
              <a:rPr lang="nl-NL" dirty="0" smtClean="0"/>
              <a:t>Bijvoorbeeld: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KING gaat eerst afzonderlijke gemeenten af en komt dat met een voorstel ter discussie</a:t>
            </a:r>
          </a:p>
          <a:p>
            <a:pPr lvl="1"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Doorvoering: wanneer?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Hoe te bepalen?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/>
          <a:srcRect l="543" t="3546" r="543" b="1887"/>
          <a:stretch>
            <a:fillRect/>
          </a:stretch>
        </p:blipFill>
        <p:spPr bwMode="auto">
          <a:xfrm>
            <a:off x="107504" y="1268760"/>
            <a:ext cx="8856984" cy="4507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nl-NL" dirty="0" smtClean="0"/>
              <a:t>Proces en Model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Positionering informatiemodellen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226314" cy="456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5515</TotalTime>
  <Words>58</Words>
  <Application>Microsoft Office PowerPoint</Application>
  <PresentationFormat>Diavoorstelling (4:3)</PresentationFormat>
  <Paragraphs>22</Paragraphs>
  <Slides>9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1" baseType="lpstr">
      <vt:lpstr>Standaardontwerp</vt:lpstr>
      <vt:lpstr>1_Standaardontwerp</vt:lpstr>
      <vt:lpstr>Dia 1</vt:lpstr>
      <vt:lpstr>Informatiemodel ZTC 2.0</vt:lpstr>
      <vt:lpstr>Dia 3</vt:lpstr>
      <vt:lpstr>Wijzigingsvoorstel RGBZ</vt:lpstr>
      <vt:lpstr>Dia 5</vt:lpstr>
      <vt:lpstr>Proces</vt:lpstr>
      <vt:lpstr>Proces en Model</vt:lpstr>
      <vt:lpstr>Positionering informatiemodellen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Positionering informatiemodellen</dc:title>
  <dc:subject>Expertgroep Informatiemodellen 20120607</dc:subject>
  <dc:creator>Arjan Kloosterboer (KING)</dc:creator>
  <cp:lastModifiedBy>Arjan</cp:lastModifiedBy>
  <cp:revision>566</cp:revision>
  <cp:lastPrinted>1601-01-01T00:00:00Z</cp:lastPrinted>
  <dcterms:created xsi:type="dcterms:W3CDTF">2010-05-26T08:56:31Z</dcterms:created>
  <dcterms:modified xsi:type="dcterms:W3CDTF">2013-02-13T22:18:35Z</dcterms:modified>
</cp:coreProperties>
</file>